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3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5" r:id="rId6"/>
    <p:sldId id="259" r:id="rId7"/>
    <p:sldId id="262" r:id="rId8"/>
    <p:sldId id="263" r:id="rId9"/>
    <p:sldId id="260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8970" autoAdjust="0"/>
  </p:normalViewPr>
  <p:slideViewPr>
    <p:cSldViewPr snapToGrid="0" snapToObjects="1">
      <p:cViewPr varScale="1">
        <p:scale>
          <a:sx n="60" d="100"/>
          <a:sy n="60" d="100"/>
        </p:scale>
        <p:origin x="-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BDE4F-DBC2-B348-A90B-F6A4F12911F7}" type="datetimeFigureOut">
              <a:rPr lang="en-US" smtClean="0"/>
              <a:t>9/12/12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75C51-E145-434A-9EA0-8C5749E3DA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8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52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33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3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5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81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Show and discuss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75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6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75C51-E145-434A-9EA0-8C5749E3DA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9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147ADBF-706E-2441-B0F0-DE07A15C108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7621BFD-BC36-6849-AF58-87A2471D31F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noJwfnzmqA&amp;feature=youtu.be" TargetMode="External"/><Relationship Id="rId4" Type="http://schemas.openxmlformats.org/officeDocument/2006/relationships/hyperlink" Target="http://www.learner.org/interactives/story/character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Vcg9L6FLPA&amp;feature=fvwrel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Iv2nZnZOrM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multimedia.journalism.berkeley.edu/tutorials/starttofinish/choos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Story and you: A discussion of story and script writing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11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Young and Fun: </a:t>
            </a:r>
            <a:r>
              <a:rPr lang="en-US" dirty="0" smtClean="0">
                <a:hlinkClick r:id="rId3"/>
              </a:rPr>
              <a:t>Beginning, Middle and End</a:t>
            </a:r>
            <a:endParaRPr lang="en-US" dirty="0" smtClean="0"/>
          </a:p>
          <a:p>
            <a:r>
              <a:rPr lang="en-US" dirty="0" err="1" smtClean="0"/>
              <a:t>Interactives</a:t>
            </a:r>
            <a:r>
              <a:rPr lang="en-US" dirty="0" smtClean="0"/>
              <a:t>: </a:t>
            </a:r>
            <a:r>
              <a:rPr lang="en-US" dirty="0" smtClean="0">
                <a:hlinkClick r:id="rId4"/>
              </a:rPr>
              <a:t>Elements of a Story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Web 2.0: </a:t>
            </a:r>
          </a:p>
          <a:p>
            <a:pPr lvl="1"/>
            <a:r>
              <a:rPr lang="en-US" dirty="0" smtClean="0"/>
              <a:t>What is it?</a:t>
            </a:r>
          </a:p>
          <a:p>
            <a:pPr lvl="1"/>
            <a:r>
              <a:rPr lang="en-US" dirty="0" err="1" smtClean="0"/>
              <a:t>Voicethread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7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Participants will be able to assess quality storytelling techniques and organize information to create a 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93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US" dirty="0" smtClean="0"/>
              <a:t>What is a story?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96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Defined</a:t>
            </a:r>
          </a:p>
          <a:p>
            <a:pPr lvl="1"/>
            <a:r>
              <a:rPr lang="en-US" dirty="0" smtClean="0"/>
              <a:t>Convey events in words, images &amp; sounds</a:t>
            </a:r>
          </a:p>
          <a:p>
            <a:pPr lvl="1"/>
            <a:r>
              <a:rPr lang="en-US" dirty="0" smtClean="0"/>
              <a:t>Narratives that are shared</a:t>
            </a:r>
          </a:p>
          <a:p>
            <a:r>
              <a:rPr lang="en-US" dirty="0" smtClean="0"/>
              <a:t>Primary Elements</a:t>
            </a:r>
          </a:p>
          <a:p>
            <a:pPr lvl="1"/>
            <a:r>
              <a:rPr lang="en-US" dirty="0" smtClean="0"/>
              <a:t>Plot</a:t>
            </a:r>
          </a:p>
          <a:p>
            <a:pPr lvl="2"/>
            <a:r>
              <a:rPr lang="en-US" dirty="0" smtClean="0"/>
              <a:t>Events that make up a story</a:t>
            </a:r>
          </a:p>
          <a:p>
            <a:pPr lvl="2"/>
            <a:r>
              <a:rPr lang="en-US" dirty="0" smtClean="0"/>
              <a:t>Aristotle</a:t>
            </a:r>
          </a:p>
          <a:p>
            <a:pPr lvl="2"/>
            <a:r>
              <a:rPr lang="en-US" dirty="0" smtClean="0"/>
              <a:t>Beginning, middle and end</a:t>
            </a:r>
          </a:p>
          <a:p>
            <a:pPr lvl="1"/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Narrative point of view</a:t>
            </a:r>
          </a:p>
        </p:txBody>
      </p:sp>
    </p:spTree>
    <p:extLst>
      <p:ext uri="{BB962C8B-B14F-4D97-AF65-F5344CB8AC3E}">
        <p14:creationId xmlns:p14="http://schemas.microsoft.com/office/powerpoint/2010/main" val="188061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9.pn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28" r="-12628"/>
          <a:stretch>
            <a:fillRect/>
          </a:stretch>
        </p:blipFill>
        <p:spPr bwMode="auto">
          <a:xfrm>
            <a:off x="-514179" y="190500"/>
            <a:ext cx="10627408" cy="592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884454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9-12 at 10.45.23 A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457200"/>
            <a:ext cx="8420100" cy="594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5538" y="6380257"/>
            <a:ext cx="7028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=hVcg9L6FLPA&amp;feature=</a:t>
            </a:r>
            <a:r>
              <a:rPr lang="en-US" dirty="0" err="1" smtClean="0"/>
              <a:t>fvwrel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3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stories with education?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Verbal skills</a:t>
            </a:r>
          </a:p>
          <a:p>
            <a:pPr lvl="1"/>
            <a:r>
              <a:rPr lang="en-US" dirty="0" smtClean="0"/>
              <a:t>Problem solving</a:t>
            </a:r>
          </a:p>
          <a:p>
            <a:pPr lvl="1"/>
            <a:r>
              <a:rPr lang="en-US" dirty="0" smtClean="0"/>
              <a:t>Negotiation</a:t>
            </a:r>
          </a:p>
          <a:p>
            <a:pPr lvl="1"/>
            <a:r>
              <a:rPr lang="en-US" dirty="0" smtClean="0"/>
              <a:t>Expression</a:t>
            </a:r>
          </a:p>
          <a:p>
            <a:r>
              <a:rPr lang="en-US" dirty="0" smtClean="0"/>
              <a:t>Imagination</a:t>
            </a:r>
          </a:p>
          <a:p>
            <a:pPr lvl="1"/>
            <a:r>
              <a:rPr lang="en-US" dirty="0" smtClean="0"/>
              <a:t>Empower creativity</a:t>
            </a:r>
          </a:p>
          <a:p>
            <a:pPr lvl="1"/>
            <a:r>
              <a:rPr lang="en-US" dirty="0" smtClean="0"/>
              <a:t>Increase self - confidence</a:t>
            </a:r>
          </a:p>
          <a:p>
            <a:r>
              <a:rPr lang="en-US" dirty="0" smtClean="0"/>
              <a:t>Passing on wisdom</a:t>
            </a:r>
          </a:p>
          <a:p>
            <a:pPr lvl="1"/>
            <a:r>
              <a:rPr lang="en-US" dirty="0" smtClean="0"/>
              <a:t>Visualize outcomes of decisions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15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powerful example . . . </a:t>
            </a:r>
            <a:endParaRPr lang="en-US" dirty="0"/>
          </a:p>
        </p:txBody>
      </p:sp>
      <p:pic>
        <p:nvPicPr>
          <p:cNvPr id="5" name="Picture 4" descr="Screen Shot 2012-09-12 at 11.32.30 AM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5" y="1742133"/>
            <a:ext cx="7493977" cy="4610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539" y="6392008"/>
            <a:ext cx="535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=7Iv2nZnZOrM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48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multimedia storytelling?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Linear</a:t>
            </a:r>
          </a:p>
          <a:p>
            <a:pPr lvl="1"/>
            <a:r>
              <a:rPr lang="en-US" dirty="0" smtClean="0"/>
              <a:t>Shared and consumed in given order</a:t>
            </a:r>
          </a:p>
          <a:p>
            <a:r>
              <a:rPr lang="en-US" dirty="0" smtClean="0"/>
              <a:t>Nonlinear</a:t>
            </a:r>
          </a:p>
          <a:p>
            <a:pPr lvl="1"/>
            <a:r>
              <a:rPr lang="en-US" dirty="0" smtClean="0"/>
              <a:t>Multimedia</a:t>
            </a:r>
          </a:p>
          <a:p>
            <a:pPr lvl="1"/>
            <a:r>
              <a:rPr lang="en-US" dirty="0" smtClean="0"/>
              <a:t>Uses different forms of content to enable the viewer to interact with content in varying ways </a:t>
            </a:r>
          </a:p>
          <a:p>
            <a:pPr lvl="1"/>
            <a:endParaRPr lang="en-US" dirty="0"/>
          </a:p>
          <a:p>
            <a:r>
              <a:rPr lang="en-US" dirty="0" smtClean="0"/>
              <a:t>Review this link</a:t>
            </a:r>
          </a:p>
          <a:p>
            <a:pPr lvl="1"/>
            <a:r>
              <a:rPr lang="en-US" dirty="0" smtClean="0">
                <a:hlinkClick r:id="rId3"/>
              </a:rPr>
              <a:t>Knight Digital Media Center</a:t>
            </a:r>
            <a:endParaRPr lang="en-US" dirty="0" smtClean="0"/>
          </a:p>
          <a:p>
            <a:pPr lvl="1"/>
            <a:r>
              <a:rPr lang="en-US" dirty="0" smtClean="0"/>
              <a:t> Discuss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1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149</TotalTime>
  <Words>204</Words>
  <Application>Microsoft Macintosh PowerPoint</Application>
  <PresentationFormat>On-screen Show (4:3)</PresentationFormat>
  <Paragraphs>56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The Story and you: A discussion of story and script writing </vt:lpstr>
      <vt:lpstr>Objectives</vt:lpstr>
      <vt:lpstr>What is a story? </vt:lpstr>
      <vt:lpstr>The Story</vt:lpstr>
      <vt:lpstr>PowerPoint Presentation</vt:lpstr>
      <vt:lpstr>PowerPoint Presentation</vt:lpstr>
      <vt:lpstr>Why use stories with education? </vt:lpstr>
      <vt:lpstr>A powerful example . . . </vt:lpstr>
      <vt:lpstr>What is multimedia storytelling? </vt:lpstr>
      <vt:lpstr>Examples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Story and you: A discussion of story and script writing </dc:title>
  <dc:creator>Carol Walker</dc:creator>
  <cp:lastModifiedBy>Carol Walker</cp:lastModifiedBy>
  <cp:revision>15</cp:revision>
  <dcterms:created xsi:type="dcterms:W3CDTF">2012-09-12T13:58:19Z</dcterms:created>
  <dcterms:modified xsi:type="dcterms:W3CDTF">2012-09-12T18:51:20Z</dcterms:modified>
</cp:coreProperties>
</file>